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22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024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139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45151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079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049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720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98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7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65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6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6079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3569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5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5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975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5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99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3" r:id="rId14"/>
    <p:sldLayoutId id="2147484024" r:id="rId15"/>
    <p:sldLayoutId id="2147484025" r:id="rId16"/>
    <p:sldLayoutId id="214748402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D9A320E-6163-45D3-8D5E-B1E76C827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702" y="432760"/>
            <a:ext cx="8825658" cy="83968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化材系</a:t>
            </a:r>
            <a:r>
              <a:rPr lang="zh-TW" altLang="en-US" dirty="0"/>
              <a:t>課程抵免公告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xmlns="" id="{99BFF09F-D66C-4ED2-99E2-7112DA0D713B}"/>
              </a:ext>
            </a:extLst>
          </p:cNvPr>
          <p:cNvSpPr txBox="1">
            <a:spLocks/>
          </p:cNvSpPr>
          <p:nvPr/>
        </p:nvSpPr>
        <p:spPr bwMode="gray">
          <a:xfrm>
            <a:off x="920702" y="1514227"/>
            <a:ext cx="10241879" cy="3416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b="1" dirty="0" smtClean="0"/>
              <a:t>工程數學，</a:t>
            </a:r>
            <a:r>
              <a:rPr lang="zh-TW" altLang="en-US" sz="3600" b="1" dirty="0"/>
              <a:t>請</a:t>
            </a:r>
            <a:r>
              <a:rPr lang="zh-TW" altLang="en-US" sz="3600" b="1" dirty="0" smtClean="0"/>
              <a:t>修化工數學抵免</a:t>
            </a:r>
            <a:endParaRPr lang="en-US" altLang="zh-TW" sz="3600" b="1" dirty="0"/>
          </a:p>
          <a:p>
            <a:endParaRPr lang="en-US" altLang="zh-TW" sz="3600" b="1" dirty="0" smtClean="0"/>
          </a:p>
          <a:p>
            <a:r>
              <a:rPr lang="zh-TW" altLang="en-US" sz="3600" b="1" dirty="0" smtClean="0"/>
              <a:t>物</a:t>
            </a:r>
            <a:r>
              <a:rPr lang="zh-TW" altLang="en-US" sz="3600" b="1" dirty="0" smtClean="0"/>
              <a:t>理化學實驗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原</a:t>
            </a:r>
            <a:r>
              <a:rPr lang="en-US" altLang="zh-TW" sz="3600" b="1" dirty="0" smtClean="0"/>
              <a:t>2</a:t>
            </a:r>
            <a:r>
              <a:rPr lang="zh-TW" altLang="en-US" sz="3600" b="1" dirty="0" smtClean="0"/>
              <a:t>學分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重修，不足學分數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少</a:t>
            </a:r>
            <a:r>
              <a:rPr lang="en-US" altLang="zh-TW" sz="3600" b="1" dirty="0" smtClean="0"/>
              <a:t>1</a:t>
            </a:r>
            <a:r>
              <a:rPr lang="zh-TW" altLang="en-US" sz="3600" b="1" dirty="0" smtClean="0"/>
              <a:t>學分</a:t>
            </a:r>
            <a:r>
              <a:rPr lang="en-US" altLang="zh-TW" sz="3600" b="1" dirty="0" smtClean="0"/>
              <a:t>)</a:t>
            </a:r>
            <a:r>
              <a:rPr lang="zh-TW" altLang="en-US" sz="3600" b="1" dirty="0" smtClean="0"/>
              <a:t>，請用專業選修學分抵免</a:t>
            </a:r>
            <a:endParaRPr lang="en-US" altLang="zh-TW" sz="3600" b="1" dirty="0"/>
          </a:p>
          <a:p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95639916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251</TotalTime>
  <Words>41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Century Gothic</vt:lpstr>
      <vt:lpstr>Wingdings 3</vt:lpstr>
      <vt:lpstr>切割線</vt:lpstr>
      <vt:lpstr>化材系課程抵免公告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生技系課程抵免公告</dc:title>
  <dc:creator>陳怡玲</dc:creator>
  <cp:lastModifiedBy>Windows 使用者</cp:lastModifiedBy>
  <cp:revision>8</cp:revision>
  <dcterms:created xsi:type="dcterms:W3CDTF">2019-02-22T03:08:11Z</dcterms:created>
  <dcterms:modified xsi:type="dcterms:W3CDTF">2020-03-09T03:39:57Z</dcterms:modified>
</cp:coreProperties>
</file>