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</p:sldIdLst>
  <p:sldSz cx="6858000" cy="9906000" type="A4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89A0"/>
    <a:srgbClr val="1BBDDD"/>
    <a:srgbClr val="F7BA00"/>
    <a:srgbClr val="CC66FF"/>
    <a:srgbClr val="66FF66"/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4660"/>
  </p:normalViewPr>
  <p:slideViewPr>
    <p:cSldViewPr snapToGrid="0">
      <p:cViewPr varScale="1">
        <p:scale>
          <a:sx n="84" d="100"/>
          <a:sy n="84" d="100"/>
        </p:scale>
        <p:origin x="267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19AB7-1A8E-499C-B05F-350A1B537ABE}" type="datetimeFigureOut">
              <a:rPr lang="en-US" smtClean="0"/>
              <a:t>5/29/2017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1638C-4635-415A-983C-B052A0441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19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19AB7-1A8E-499C-B05F-350A1B537ABE}" type="datetimeFigureOut">
              <a:rPr lang="en-US" smtClean="0"/>
              <a:t>5/29/2017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1638C-4635-415A-983C-B052A0441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553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19AB7-1A8E-499C-B05F-350A1B537ABE}" type="datetimeFigureOut">
              <a:rPr lang="en-US" smtClean="0"/>
              <a:t>5/29/2017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1638C-4635-415A-983C-B052A0441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56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19AB7-1A8E-499C-B05F-350A1B537ABE}" type="datetimeFigureOut">
              <a:rPr lang="en-US" smtClean="0"/>
              <a:t>5/29/2017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1638C-4635-415A-983C-B052A0441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616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19AB7-1A8E-499C-B05F-350A1B537ABE}" type="datetimeFigureOut">
              <a:rPr lang="en-US" smtClean="0"/>
              <a:t>5/29/2017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1638C-4635-415A-983C-B052A0441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895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19AB7-1A8E-499C-B05F-350A1B537ABE}" type="datetimeFigureOut">
              <a:rPr lang="en-US" smtClean="0"/>
              <a:t>5/29/2017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1638C-4635-415A-983C-B052A0441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794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19AB7-1A8E-499C-B05F-350A1B537ABE}" type="datetimeFigureOut">
              <a:rPr lang="en-US" smtClean="0"/>
              <a:t>5/29/2017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1638C-4635-415A-983C-B052A0441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21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19AB7-1A8E-499C-B05F-350A1B537ABE}" type="datetimeFigureOut">
              <a:rPr lang="en-US" smtClean="0"/>
              <a:t>5/29/2017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1638C-4635-415A-983C-B052A0441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993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19AB7-1A8E-499C-B05F-350A1B537ABE}" type="datetimeFigureOut">
              <a:rPr lang="en-US" smtClean="0"/>
              <a:t>5/29/2017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1638C-4635-415A-983C-B052A0441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924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19AB7-1A8E-499C-B05F-350A1B537ABE}" type="datetimeFigureOut">
              <a:rPr lang="en-US" smtClean="0"/>
              <a:t>5/29/2017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1638C-4635-415A-983C-B052A0441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752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19AB7-1A8E-499C-B05F-350A1B537ABE}" type="datetimeFigureOut">
              <a:rPr lang="en-US" smtClean="0"/>
              <a:t>5/29/2017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1638C-4635-415A-983C-B052A0441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464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F19AB7-1A8E-499C-B05F-350A1B537ABE}" type="datetimeFigureOut">
              <a:rPr lang="en-US" smtClean="0"/>
              <a:t>5/29/2017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1638C-4635-415A-983C-B052A0441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59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nip Single Corner Rectangle 18"/>
          <p:cNvSpPr/>
          <p:nvPr/>
        </p:nvSpPr>
        <p:spPr>
          <a:xfrm flipH="1">
            <a:off x="-14333" y="7019925"/>
            <a:ext cx="6884207" cy="3030836"/>
          </a:xfrm>
          <a:prstGeom prst="snip1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Snip Single Corner Rectangle 3"/>
          <p:cNvSpPr/>
          <p:nvPr/>
        </p:nvSpPr>
        <p:spPr>
          <a:xfrm flipV="1">
            <a:off x="0" y="0"/>
            <a:ext cx="6858000" cy="3462528"/>
          </a:xfrm>
          <a:prstGeom prst="snip1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6" name="Picture 3" descr="\\LANDISK\disk\Old E\CICEE\Temp\DDP brochure\Double degree logo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000"/>
          </a:blip>
          <a:srcRect/>
          <a:stretch>
            <a:fillRect/>
          </a:stretch>
        </p:blipFill>
        <p:spPr bwMode="auto">
          <a:xfrm>
            <a:off x="5813579" y="-79557"/>
            <a:ext cx="1160089" cy="1132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462619" y="997357"/>
            <a:ext cx="4320480" cy="17594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>
              <a:lnSpc>
                <a:spcPts val="6500"/>
              </a:lnSpc>
            </a:pPr>
            <a:r>
              <a:rPr lang="en-US" sz="8000" b="1" i="1" dirty="0" smtClean="0">
                <a:ln/>
                <a:solidFill>
                  <a:schemeClr val="bg1"/>
                </a:solidFill>
                <a:latin typeface="Castellar" panose="020A0402060406010301" pitchFamily="18" charset="0"/>
                <a:ea typeface="HGPMinchoB" panose="02020800000000000000" pitchFamily="18" charset="-128"/>
              </a:rPr>
              <a:t>S</a:t>
            </a:r>
            <a:r>
              <a:rPr lang="en-US" sz="8000" b="1" i="1" dirty="0" smtClean="0">
                <a:ln/>
                <a:solidFill>
                  <a:schemeClr val="bg1"/>
                </a:solidFill>
                <a:latin typeface="Iskoola Pota" pitchFamily="34" charset="0"/>
                <a:cs typeface="Iskoola Pota" pitchFamily="34" charset="0"/>
              </a:rPr>
              <a:t>ummer</a:t>
            </a:r>
            <a:r>
              <a:rPr lang="en-US" sz="8000" b="1" i="1" dirty="0" smtClean="0">
                <a:ln/>
                <a:solidFill>
                  <a:schemeClr val="bg1"/>
                </a:solidFill>
                <a:latin typeface="Adobe Garamond Pro Bold" pitchFamily="18" charset="0"/>
              </a:rPr>
              <a:t> </a:t>
            </a:r>
            <a:endParaRPr lang="en-US" sz="6600" b="1" i="1" dirty="0" smtClean="0">
              <a:ln/>
              <a:solidFill>
                <a:schemeClr val="bg1"/>
              </a:solidFill>
              <a:latin typeface="Adobe Garamond Pro Bold" pitchFamily="18" charset="0"/>
            </a:endParaRPr>
          </a:p>
          <a:p>
            <a:pPr>
              <a:lnSpc>
                <a:spcPts val="6500"/>
              </a:lnSpc>
            </a:pPr>
            <a:r>
              <a:rPr lang="en-US" sz="8000" b="1" i="1" dirty="0" smtClean="0">
                <a:ln/>
                <a:solidFill>
                  <a:schemeClr val="bg1"/>
                </a:solidFill>
                <a:latin typeface="Castellar" panose="020A0402060406010301" pitchFamily="18" charset="0"/>
                <a:ea typeface="HGSeikaishotaiPRO" pitchFamily="66" charset="-128"/>
              </a:rPr>
              <a:t>S</a:t>
            </a:r>
            <a:r>
              <a:rPr lang="en-US" sz="8000" b="1" i="1" dirty="0" smtClean="0">
                <a:ln/>
                <a:solidFill>
                  <a:schemeClr val="bg1"/>
                </a:solidFill>
                <a:latin typeface="Iskoola Pota" pitchFamily="34" charset="0"/>
                <a:cs typeface="Iskoola Pota" pitchFamily="34" charset="0"/>
              </a:rPr>
              <a:t>chool</a:t>
            </a:r>
            <a:endParaRPr lang="en-US" sz="7200" b="1" i="1" dirty="0">
              <a:ln/>
              <a:solidFill>
                <a:schemeClr val="bg1"/>
              </a:solidFill>
              <a:latin typeface="Iskoola Pota" pitchFamily="34" charset="0"/>
              <a:cs typeface="Iskoola Pota" pitchFamily="34" charset="0"/>
            </a:endParaRPr>
          </a:p>
        </p:txBody>
      </p:sp>
      <p:pic>
        <p:nvPicPr>
          <p:cNvPr id="12" name="Picture 8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A6CCFF"/>
              </a:clrFrom>
              <a:clrTo>
                <a:srgbClr val="A6CC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5226" y="3477971"/>
            <a:ext cx="3325368" cy="34341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TextBox 15"/>
          <p:cNvSpPr txBox="1"/>
          <p:nvPr/>
        </p:nvSpPr>
        <p:spPr>
          <a:xfrm>
            <a:off x="1309294" y="134136"/>
            <a:ext cx="46568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sz="1600" b="1" dirty="0" smtClean="0">
                <a:solidFill>
                  <a:schemeClr val="bg1"/>
                </a:solidFill>
                <a:latin typeface="Lao UI" panose="020B0502040204020203" pitchFamily="34" charset="0"/>
                <a:cs typeface="Lao UI" panose="020B0502040204020203" pitchFamily="34" charset="0"/>
              </a:rPr>
              <a:t>Graduate School of Science and Technology, Tokushima University</a:t>
            </a:r>
            <a:endParaRPr kumimoji="1" lang="en-US" sz="1600" b="1" dirty="0">
              <a:solidFill>
                <a:schemeClr val="bg1"/>
              </a:solidFill>
              <a:latin typeface="Lao UI" panose="020B0502040204020203" pitchFamily="34" charset="0"/>
              <a:cs typeface="Lao UI" panose="020B0502040204020203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822943" y="2742741"/>
            <a:ext cx="35998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July 30- August 8, 2017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3533" y="7939120"/>
            <a:ext cx="52928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C00000"/>
                </a:solidFill>
              </a:rPr>
              <a:t> 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haparral Pro" pitchFamily="18" charset="0"/>
              </a:rPr>
              <a:t>Sponsors: </a:t>
            </a:r>
            <a:endParaRPr lang="en-US" sz="1400" b="1" dirty="0" smtClean="0">
              <a:solidFill>
                <a:schemeClr val="tx1">
                  <a:lumMod val="95000"/>
                  <a:lumOff val="5000"/>
                </a:schemeClr>
              </a:solidFill>
              <a:latin typeface="Chaparral Pro" pitchFamily="18" charset="0"/>
            </a:endParaRPr>
          </a:p>
          <a:p>
            <a:pPr lvl="0"/>
            <a:r>
              <a:rPr lang="ja-JP" altLang="en-US" sz="1050" b="1" dirty="0" smtClean="0">
                <a:solidFill>
                  <a:srgbClr val="7030A0"/>
                </a:solidFill>
                <a:latin typeface="Chaparral Pro" pitchFamily="18" charset="0"/>
              </a:rPr>
              <a:t>　</a:t>
            </a:r>
            <a:r>
              <a:rPr lang="en-US" sz="1050" b="1" dirty="0" smtClean="0">
                <a:latin typeface="Chaparral Pro" pitchFamily="18" charset="0"/>
              </a:rPr>
              <a:t>-  </a:t>
            </a:r>
            <a:r>
              <a:rPr lang="en-US" altLang="ja-JP" sz="1050" b="1" dirty="0" smtClean="0">
                <a:latin typeface="Chaparral Pro" pitchFamily="18" charset="0"/>
              </a:rPr>
              <a:t>Center </a:t>
            </a:r>
            <a:r>
              <a:rPr lang="en-US" altLang="ja-JP" sz="1050" b="1" dirty="0">
                <a:latin typeface="Chaparral Pro" pitchFamily="18" charset="0"/>
              </a:rPr>
              <a:t>for International Cooperation in Engineering Education (CICEE) </a:t>
            </a:r>
            <a:endParaRPr lang="en-US" altLang="ja-JP" sz="1050" b="1" dirty="0" smtClean="0">
              <a:latin typeface="Chaparral Pro" pitchFamily="18" charset="0"/>
            </a:endParaRPr>
          </a:p>
          <a:p>
            <a:pPr lvl="0"/>
            <a:r>
              <a:rPr lang="en-US" sz="105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haparral Pro" pitchFamily="18" charset="0"/>
              </a:rPr>
              <a:t>   -  </a:t>
            </a:r>
            <a:r>
              <a:rPr lang="en-US" altLang="ja-JP" sz="1050" b="1" dirty="0" smtClean="0">
                <a:latin typeface="Chaparral Pro" pitchFamily="18" charset="0"/>
              </a:rPr>
              <a:t>The International Center</a:t>
            </a:r>
          </a:p>
          <a:p>
            <a:r>
              <a:rPr lang="en-US" sz="105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haparral Pro" pitchFamily="18" charset="0"/>
              </a:rPr>
              <a:t>   -  Tokushima </a:t>
            </a:r>
            <a:r>
              <a:rPr lang="en-US" sz="1050" b="1" dirty="0">
                <a:solidFill>
                  <a:schemeClr val="tx1">
                    <a:lumMod val="95000"/>
                    <a:lumOff val="5000"/>
                  </a:schemeClr>
                </a:solidFill>
                <a:latin typeface="Chaparral Pro" pitchFamily="18" charset="0"/>
              </a:rPr>
              <a:t>University</a:t>
            </a:r>
            <a:endParaRPr lang="ja-JP" altLang="ja-JP" sz="1050" b="1" dirty="0">
              <a:latin typeface="Chaparral Pro" pitchFamily="18" charset="0"/>
            </a:endParaRPr>
          </a:p>
          <a:p>
            <a:pPr lvl="0"/>
            <a:endParaRPr lang="ja-JP" altLang="ja-JP" sz="1050" b="1" dirty="0" smtClean="0">
              <a:latin typeface="Chaparral Pro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7125" y="9020140"/>
            <a:ext cx="5472608" cy="925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en-US" sz="1050" b="1" dirty="0" smtClean="0"/>
              <a:t>   </a:t>
            </a:r>
            <a:r>
              <a:rPr lang="en-US" sz="1100" b="1" dirty="0" smtClean="0">
                <a:latin typeface="Chaparral Pro" pitchFamily="18" charset="0"/>
              </a:rPr>
              <a:t>Center </a:t>
            </a:r>
            <a:r>
              <a:rPr lang="en-US" sz="1100" b="1" dirty="0">
                <a:latin typeface="Chaparral Pro" pitchFamily="18" charset="0"/>
              </a:rPr>
              <a:t>for International Cooperation in  </a:t>
            </a:r>
            <a:r>
              <a:rPr lang="en-US" sz="1100" b="1" dirty="0" smtClean="0">
                <a:latin typeface="Chaparral Pro" pitchFamily="18" charset="0"/>
              </a:rPr>
              <a:t>Engineering   Education </a:t>
            </a:r>
            <a:r>
              <a:rPr lang="en-US" sz="1100" b="1" dirty="0">
                <a:latin typeface="Chaparral Pro" pitchFamily="18" charset="0"/>
              </a:rPr>
              <a:t>(CICEE)</a:t>
            </a:r>
          </a:p>
          <a:p>
            <a:pPr>
              <a:lnSpc>
                <a:spcPts val="1300"/>
              </a:lnSpc>
            </a:pPr>
            <a:r>
              <a:rPr lang="en-US" sz="1100" b="1" dirty="0" smtClean="0">
                <a:latin typeface="Chaparral Pro" pitchFamily="18" charset="0"/>
              </a:rPr>
              <a:t>   Tokushima University, </a:t>
            </a:r>
            <a:endParaRPr lang="en-US" sz="1100" b="1" dirty="0">
              <a:latin typeface="Chaparral Pro" pitchFamily="18" charset="0"/>
            </a:endParaRPr>
          </a:p>
          <a:p>
            <a:pPr>
              <a:lnSpc>
                <a:spcPts val="1300"/>
              </a:lnSpc>
            </a:pPr>
            <a:r>
              <a:rPr lang="en-US" sz="1100" b="1" dirty="0">
                <a:latin typeface="Chaparral Pro" pitchFamily="18" charset="0"/>
              </a:rPr>
              <a:t>   2-1 </a:t>
            </a:r>
            <a:r>
              <a:rPr lang="en-US" sz="1100" b="1" dirty="0" err="1">
                <a:latin typeface="Chaparral Pro" pitchFamily="18" charset="0"/>
              </a:rPr>
              <a:t>Minamijosanjima</a:t>
            </a:r>
            <a:r>
              <a:rPr lang="en-US" sz="1100" b="1" dirty="0">
                <a:latin typeface="Chaparral Pro" pitchFamily="18" charset="0"/>
              </a:rPr>
              <a:t> Cho, Tokushima, </a:t>
            </a:r>
            <a:r>
              <a:rPr lang="en-US" sz="1100" b="1" dirty="0" smtClean="0">
                <a:latin typeface="Chaparral Pro" pitchFamily="18" charset="0"/>
              </a:rPr>
              <a:t>Japan </a:t>
            </a:r>
            <a:endParaRPr lang="en-US" sz="1100" b="1" dirty="0">
              <a:latin typeface="Chaparral Pro" pitchFamily="18" charset="0"/>
            </a:endParaRPr>
          </a:p>
          <a:p>
            <a:pPr>
              <a:lnSpc>
                <a:spcPts val="1300"/>
              </a:lnSpc>
            </a:pPr>
            <a:r>
              <a:rPr lang="en-US" sz="1100" b="1" dirty="0">
                <a:latin typeface="Chaparral Pro" pitchFamily="18" charset="0"/>
              </a:rPr>
              <a:t>  </a:t>
            </a:r>
            <a:r>
              <a:rPr lang="en-US" sz="1100" b="1" dirty="0" smtClean="0">
                <a:latin typeface="Chaparral Pro" pitchFamily="18" charset="0"/>
              </a:rPr>
              <a:t> Tel</a:t>
            </a:r>
            <a:r>
              <a:rPr lang="en-US" sz="1100" b="1" dirty="0">
                <a:latin typeface="Chaparral Pro" pitchFamily="18" charset="0"/>
              </a:rPr>
              <a:t>. &amp; Fax  : +81 88 656 7643</a:t>
            </a:r>
          </a:p>
          <a:p>
            <a:pPr>
              <a:lnSpc>
                <a:spcPts val="1300"/>
              </a:lnSpc>
            </a:pPr>
            <a:r>
              <a:rPr lang="en-US" sz="1100" b="1" dirty="0">
                <a:latin typeface="Chaparral Pro" pitchFamily="18" charset="0"/>
              </a:rPr>
              <a:t>  </a:t>
            </a:r>
            <a:r>
              <a:rPr lang="en-US" sz="1100" b="1" dirty="0" smtClean="0">
                <a:latin typeface="Chaparral Pro" pitchFamily="18" charset="0"/>
              </a:rPr>
              <a:t> Email </a:t>
            </a:r>
            <a:r>
              <a:rPr lang="en-US" sz="1100" b="1" dirty="0">
                <a:latin typeface="Chaparral Pro" pitchFamily="18" charset="0"/>
              </a:rPr>
              <a:t>: </a:t>
            </a:r>
            <a:r>
              <a:rPr lang="en-US" sz="1100" b="1" dirty="0" smtClean="0">
                <a:solidFill>
                  <a:srgbClr val="FF0000"/>
                </a:solidFill>
                <a:latin typeface="Chaparral Pro" pitchFamily="18" charset="0"/>
              </a:rPr>
              <a:t>ss.cicee@ml.tokushima-u.ac.jp</a:t>
            </a:r>
            <a:endParaRPr lang="en-US" sz="1000" b="1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98347" y="8730747"/>
            <a:ext cx="11333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Chaparral Pro" pitchFamily="18" charset="0"/>
              </a:rPr>
              <a:t>Contact :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4519042" y="6593648"/>
            <a:ext cx="2137789" cy="1345472"/>
            <a:chOff x="1445794" y="5739832"/>
            <a:chExt cx="1905000" cy="1219200"/>
          </a:xfrm>
        </p:grpSpPr>
        <p:sp>
          <p:nvSpPr>
            <p:cNvPr id="14" name="Cloud Callout 13"/>
            <p:cNvSpPr/>
            <p:nvPr/>
          </p:nvSpPr>
          <p:spPr>
            <a:xfrm>
              <a:off x="1445794" y="5739832"/>
              <a:ext cx="1905000" cy="1219200"/>
            </a:xfrm>
            <a:prstGeom prst="cloudCallou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697504" y="5883839"/>
              <a:ext cx="1653289" cy="8366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b="1" dirty="0" smtClean="0">
                  <a:solidFill>
                    <a:srgbClr val="FF0000"/>
                  </a:solidFill>
                </a:rPr>
                <a:t>Registration </a:t>
              </a:r>
            </a:p>
            <a:p>
              <a:r>
                <a:rPr lang="en-US" b="1" dirty="0" smtClean="0">
                  <a:solidFill>
                    <a:srgbClr val="FF0000"/>
                  </a:solidFill>
                </a:rPr>
                <a:t> Deadline :</a:t>
              </a:r>
            </a:p>
            <a:p>
              <a:r>
                <a:rPr lang="en-US" b="1" dirty="0" smtClean="0">
                  <a:solidFill>
                    <a:srgbClr val="FF0000"/>
                  </a:solidFill>
                </a:rPr>
                <a:t>June 10, 2017 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251781" y="3538249"/>
            <a:ext cx="3645024" cy="3462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2800" b="1" i="0" u="none" strike="noStrike" normalizeH="0" dirty="0" smtClean="0">
                <a:ln w="1905">
                  <a:noFill/>
                </a:ln>
                <a:solidFill>
                  <a:srgbClr val="C00000"/>
                </a:solidFill>
                <a:effectLst/>
                <a:latin typeface="Chaparral Pro" pitchFamily="18" charset="0"/>
                <a:ea typeface="Cambria Math" pitchFamily="18" charset="0"/>
                <a:cs typeface="Times New Roman" pitchFamily="18" charset="0"/>
              </a:rPr>
              <a:t>Courses offered: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ja-JP" sz="1000" b="1" i="0" u="none" strike="noStrike" normalizeH="0" baseline="0" dirty="0" smtClean="0">
              <a:solidFill>
                <a:srgbClr val="0000FF"/>
              </a:solidFill>
              <a:latin typeface="Cambria Math" pitchFamily="18" charset="0"/>
              <a:ea typeface="Cambria Math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ja-JP" sz="100" b="1" i="0" u="none" strike="noStrike" normalizeH="0" baseline="0" dirty="0" smtClean="0">
              <a:solidFill>
                <a:srgbClr val="0000FF"/>
              </a:solidFill>
              <a:latin typeface="Cambria Math" pitchFamily="18" charset="0"/>
              <a:ea typeface="Cambria Math" pitchFamily="18" charset="0"/>
              <a:cs typeface="ＭＳ Ｐゴシック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2000" b="1" i="0" u="none" strike="noStrike" normalizeH="0" baseline="0" dirty="0" smtClean="0">
                <a:solidFill>
                  <a:srgbClr val="0000FF"/>
                </a:solidFill>
                <a:latin typeface="Chaparral Pro" pitchFamily="18" charset="0"/>
                <a:ea typeface="Cambria Math" pitchFamily="18" charset="0"/>
                <a:cs typeface="Times New Roman" pitchFamily="18" charset="0"/>
              </a:rPr>
              <a:t>  1.  Nanotechnology  and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sz="2000" b="1" dirty="0" smtClean="0">
                <a:solidFill>
                  <a:srgbClr val="0000FF"/>
                </a:solidFill>
                <a:latin typeface="Chaparral Pro" pitchFamily="18" charset="0"/>
                <a:ea typeface="Cambria Math" pitchFamily="18" charset="0"/>
                <a:cs typeface="Times New Roman" pitchFamily="18" charset="0"/>
              </a:rPr>
              <a:t>       </a:t>
            </a:r>
            <a:r>
              <a:rPr kumimoji="1" lang="en-US" altLang="ja-JP" sz="2000" b="1" i="0" u="none" strike="noStrike" normalizeH="0" baseline="0" dirty="0" smtClean="0">
                <a:solidFill>
                  <a:srgbClr val="0000FF"/>
                </a:solidFill>
                <a:latin typeface="Chaparral Pro" pitchFamily="18" charset="0"/>
                <a:ea typeface="Cambria Math" pitchFamily="18" charset="0"/>
                <a:cs typeface="Times New Roman" pitchFamily="18" charset="0"/>
              </a:rPr>
              <a:t>Materials Science </a:t>
            </a:r>
            <a:endParaRPr kumimoji="1" lang="en-US" altLang="ja-JP" sz="2000" b="1" i="0" u="none" strike="noStrike" normalizeH="0" baseline="0" dirty="0" smtClean="0">
              <a:solidFill>
                <a:srgbClr val="0000FF"/>
              </a:solidFill>
              <a:latin typeface="Chaparral Pro" pitchFamily="18" charset="0"/>
              <a:ea typeface="Cambria Math" pitchFamily="18" charset="0"/>
              <a:cs typeface="ＭＳ Ｐゴシック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ja-JP" sz="2000" b="1" i="0" u="none" strike="noStrike" normalizeH="0" baseline="0" dirty="0" smtClean="0">
              <a:solidFill>
                <a:srgbClr val="0000FF"/>
              </a:solidFill>
              <a:latin typeface="Chaparral Pro" pitchFamily="18" charset="0"/>
              <a:ea typeface="Cambria Math" pitchFamily="18" charset="0"/>
              <a:cs typeface="ＭＳ Ｐゴシック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2000" b="1" i="0" u="none" strike="noStrike" normalizeH="0" baseline="0" dirty="0" smtClean="0">
                <a:solidFill>
                  <a:srgbClr val="0000FF"/>
                </a:solidFill>
                <a:latin typeface="Chaparral Pro" pitchFamily="18" charset="0"/>
                <a:ea typeface="Cambria Math" pitchFamily="18" charset="0"/>
                <a:cs typeface="Times New Roman" pitchFamily="18" charset="0"/>
              </a:rPr>
              <a:t>  2.  Electrical Engineering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2000" b="1" dirty="0" smtClean="0">
                <a:solidFill>
                  <a:srgbClr val="0000FF"/>
                </a:solidFill>
                <a:latin typeface="Chaparral Pro" pitchFamily="18" charset="0"/>
                <a:ea typeface="Cambria Math" pitchFamily="18" charset="0"/>
                <a:cs typeface="Times New Roman" pitchFamily="18" charset="0"/>
              </a:rPr>
              <a:t>        </a:t>
            </a:r>
            <a:r>
              <a:rPr kumimoji="1" lang="en-US" altLang="ja-JP" sz="2000" b="1" i="0" u="none" strike="noStrike" normalizeH="0" baseline="0" dirty="0" smtClean="0">
                <a:solidFill>
                  <a:srgbClr val="0000FF"/>
                </a:solidFill>
                <a:latin typeface="Chaparral Pro" pitchFamily="18" charset="0"/>
                <a:ea typeface="Cambria Math" pitchFamily="18" charset="0"/>
                <a:cs typeface="Times New Roman" pitchFamily="18" charset="0"/>
              </a:rPr>
              <a:t>and Information  Scienc</a:t>
            </a:r>
            <a:r>
              <a:rPr kumimoji="1" lang="en-US" altLang="ja-JP" sz="2000" b="1" dirty="0" smtClean="0">
                <a:solidFill>
                  <a:srgbClr val="0000FF"/>
                </a:solidFill>
                <a:latin typeface="Chaparral Pro" pitchFamily="18" charset="0"/>
                <a:ea typeface="Cambria Math" pitchFamily="18" charset="0"/>
                <a:cs typeface="Times New Roman" pitchFamily="18" charset="0"/>
              </a:rPr>
              <a:t>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ja-JP" sz="2000" b="1" dirty="0" smtClean="0">
              <a:solidFill>
                <a:srgbClr val="0000FF"/>
              </a:solidFill>
              <a:latin typeface="Chaparral Pro" pitchFamily="18" charset="0"/>
              <a:ea typeface="Cambria Math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en-US" altLang="ja-JP" sz="2000" b="1" dirty="0" smtClean="0">
                <a:solidFill>
                  <a:srgbClr val="0000FF"/>
                </a:solidFill>
                <a:latin typeface="Chaparral Pro" pitchFamily="18" charset="0"/>
                <a:ea typeface="Cambria Math" pitchFamily="18" charset="0"/>
                <a:cs typeface="Times New Roman" pitchFamily="18" charset="0"/>
              </a:rPr>
              <a:t>  3</a:t>
            </a:r>
            <a:r>
              <a:rPr kumimoji="1" lang="en-US" altLang="ja-JP" sz="2000" b="1" dirty="0">
                <a:solidFill>
                  <a:srgbClr val="0000FF"/>
                </a:solidFill>
                <a:latin typeface="Chaparral Pro" pitchFamily="18" charset="0"/>
                <a:ea typeface="Cambria Math" pitchFamily="18" charset="0"/>
                <a:cs typeface="Times New Roman" pitchFamily="18" charset="0"/>
              </a:rPr>
              <a:t>. </a:t>
            </a:r>
            <a:r>
              <a:rPr kumimoji="1" lang="en-US" altLang="ja-JP" sz="2000" b="1" dirty="0" smtClean="0">
                <a:solidFill>
                  <a:srgbClr val="0000FF"/>
                </a:solidFill>
                <a:latin typeface="Chaparral Pro" pitchFamily="18" charset="0"/>
                <a:ea typeface="Cambria Math" pitchFamily="18" charset="0"/>
                <a:cs typeface="Times New Roman" pitchFamily="18" charset="0"/>
              </a:rPr>
              <a:t> Civil </a:t>
            </a:r>
            <a:r>
              <a:rPr kumimoji="1" lang="en-US" altLang="ja-JP" sz="2000" b="1" dirty="0">
                <a:solidFill>
                  <a:srgbClr val="0000FF"/>
                </a:solidFill>
                <a:latin typeface="Chaparral Pro" pitchFamily="18" charset="0"/>
                <a:ea typeface="Cambria Math" pitchFamily="18" charset="0"/>
                <a:cs typeface="Times New Roman" pitchFamily="18" charset="0"/>
              </a:rPr>
              <a:t>and Environmental Engineering</a:t>
            </a:r>
            <a:endParaRPr kumimoji="1" lang="en-US" altLang="ja-JP" sz="2000" b="1" dirty="0" smtClean="0">
              <a:solidFill>
                <a:srgbClr val="0000FF"/>
              </a:solidFill>
              <a:latin typeface="Chaparral Pro" pitchFamily="18" charset="0"/>
              <a:ea typeface="Cambria Math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ja-JP" sz="2000" b="1" i="0" u="none" strike="noStrike" normalizeH="0" baseline="0" dirty="0" smtClean="0">
              <a:solidFill>
                <a:srgbClr val="0000FF"/>
              </a:solidFill>
              <a:latin typeface="Chaparral Pro" pitchFamily="18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19" y="83819"/>
            <a:ext cx="916155" cy="916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1858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196</TotalTime>
  <Words>95</Words>
  <Application>Microsoft Office PowerPoint</Application>
  <PresentationFormat>A4 210 x 297 mm</PresentationFormat>
  <Paragraphs>27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5" baseType="lpstr">
      <vt:lpstr>Adobe Garamond Pro Bold</vt:lpstr>
      <vt:lpstr>Chaparral Pro</vt:lpstr>
      <vt:lpstr>HGPMinchoB</vt:lpstr>
      <vt:lpstr>HGSeikaishotaiPRO</vt:lpstr>
      <vt:lpstr>ＭＳ Ｐゴシック</vt:lpstr>
      <vt:lpstr>Arial</vt:lpstr>
      <vt:lpstr>Calibri</vt:lpstr>
      <vt:lpstr>Calibri Light</vt:lpstr>
      <vt:lpstr>Cambria Math</vt:lpstr>
      <vt:lpstr>Castellar</vt:lpstr>
      <vt:lpstr>Iskoola Pota</vt:lpstr>
      <vt:lpstr>Lao UI</vt:lpstr>
      <vt:lpstr>Times New Roman</vt:lpstr>
      <vt:lpstr>Office Theme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pmkoinkar</dc:creator>
  <cp:lastModifiedBy>cicee</cp:lastModifiedBy>
  <cp:revision>27</cp:revision>
  <cp:lastPrinted>2017-05-29T00:13:44Z</cp:lastPrinted>
  <dcterms:created xsi:type="dcterms:W3CDTF">2016-04-26T07:03:48Z</dcterms:created>
  <dcterms:modified xsi:type="dcterms:W3CDTF">2017-05-29T05:03:24Z</dcterms:modified>
</cp:coreProperties>
</file>