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17964" y="880823"/>
            <a:ext cx="8791575" cy="551162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108</a:t>
            </a:r>
            <a:r>
              <a:rPr lang="zh-TW" altLang="en-US" dirty="0"/>
              <a:t>學年度學生專題競賽暨成果展 得獎名單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394009" y="5598542"/>
            <a:ext cx="8791575" cy="1052423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本年度畢業生專題展示與競賽共</a:t>
            </a:r>
            <a:r>
              <a:rPr lang="en-US" altLang="zh-TW" dirty="0" smtClean="0"/>
              <a:t>28</a:t>
            </a:r>
            <a:r>
              <a:rPr lang="zh-TW" altLang="en-US" dirty="0" smtClean="0"/>
              <a:t>組，各組學生積極投入、競爭激烈，為獎勵學生平日勤勞所獲得之成果，特將獎勵提升為</a:t>
            </a:r>
            <a:r>
              <a:rPr lang="en-US" altLang="zh-TW" dirty="0" smtClean="0"/>
              <a:t>10</a:t>
            </a:r>
            <a:r>
              <a:rPr lang="zh-TW" altLang="en-US" dirty="0" smtClean="0"/>
              <a:t>組，每組頒發獎金</a:t>
            </a:r>
            <a:r>
              <a:rPr lang="en-US" altLang="zh-TW" dirty="0" smtClean="0"/>
              <a:t>1000</a:t>
            </a:r>
            <a:r>
              <a:rPr lang="zh-TW" altLang="en-US" dirty="0" smtClean="0"/>
              <a:t>元</a:t>
            </a:r>
            <a:endParaRPr lang="en-US" altLang="zh-TW" dirty="0" smtClean="0"/>
          </a:p>
          <a:p>
            <a:r>
              <a:rPr lang="zh-TW" altLang="en-US" dirty="0" smtClean="0"/>
              <a:t>展示日期</a:t>
            </a:r>
            <a:r>
              <a:rPr lang="en-US" altLang="zh-TW" dirty="0" smtClean="0"/>
              <a:t>:109</a:t>
            </a:r>
            <a:r>
              <a:rPr lang="zh-TW" altLang="en-US" dirty="0" smtClean="0"/>
              <a:t>年</a:t>
            </a:r>
            <a:r>
              <a:rPr lang="en-US" altLang="zh-TW" dirty="0" smtClean="0"/>
              <a:t>5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15</a:t>
            </a:r>
            <a:r>
              <a:rPr lang="zh-TW" altLang="en-US" dirty="0" smtClean="0"/>
              <a:t>日</a:t>
            </a:r>
            <a:r>
              <a:rPr lang="en-US" altLang="zh-TW" dirty="0" smtClean="0"/>
              <a:t>(</a:t>
            </a:r>
            <a:r>
              <a:rPr lang="zh-TW" altLang="en-US" dirty="0" smtClean="0"/>
              <a:t>五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500878"/>
              </p:ext>
            </p:extLst>
          </p:nvPr>
        </p:nvGraphicFramePr>
        <p:xfrm>
          <a:off x="1876424" y="1673525"/>
          <a:ext cx="9294784" cy="3723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7991"/>
                <a:gridCol w="1940943"/>
                <a:gridCol w="215661"/>
                <a:gridCol w="2639683"/>
                <a:gridCol w="2320506"/>
              </a:tblGrid>
              <a:tr h="13177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專題名稱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組員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專題名稱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組員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</a:tr>
              <a:tr h="21316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altLang="zh-TW" sz="1200" u="none" strike="noStrike" dirty="0">
                          <a:effectLst/>
                        </a:rPr>
                        <a:t>(01)</a:t>
                      </a:r>
                      <a:r>
                        <a:rPr lang="zh-TW" altLang="en-US" sz="1200" u="none" strike="noStrike" dirty="0">
                          <a:effectLst/>
                        </a:rPr>
                        <a:t> 馬鈴薯澱粉</a:t>
                      </a:r>
                      <a:r>
                        <a:rPr lang="en-US" altLang="zh-TW" sz="1200" u="none" strike="noStrike" dirty="0">
                          <a:effectLst/>
                        </a:rPr>
                        <a:t>/</a:t>
                      </a:r>
                      <a:r>
                        <a:rPr lang="zh-TW" altLang="en-US" sz="1200" u="none" strike="noStrike" dirty="0">
                          <a:effectLst/>
                        </a:rPr>
                        <a:t>玉米澱粉混摻甘油、山梨醣醇與檸檬酸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 dirty="0">
                          <a:effectLst/>
                        </a:rPr>
                        <a:t>化材四甲</a:t>
                      </a:r>
                      <a:r>
                        <a:rPr lang="en-US" altLang="zh-TW" sz="1200" u="none" strike="noStrike" dirty="0">
                          <a:effectLst/>
                        </a:rPr>
                        <a:t>4</a:t>
                      </a:r>
                      <a:r>
                        <a:rPr lang="en-US" sz="1200" u="none" strike="noStrike" dirty="0">
                          <a:effectLst/>
                        </a:rPr>
                        <a:t>A540035</a:t>
                      </a:r>
                      <a:r>
                        <a:rPr lang="zh-TW" altLang="en-US" sz="1200" u="none" strike="noStrike" dirty="0">
                          <a:effectLst/>
                        </a:rPr>
                        <a:t>高詩雲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zh-TW" sz="1200" u="none" strike="noStrike">
                          <a:effectLst/>
                        </a:rPr>
                        <a:t>(16)</a:t>
                      </a:r>
                      <a:r>
                        <a:rPr lang="zh-TW" altLang="en-US" sz="1200" u="none" strike="noStrike">
                          <a:effectLst/>
                        </a:rPr>
                        <a:t>以農業廢棄物稻稈用碳熱還原法合成</a:t>
                      </a:r>
                      <a:r>
                        <a:rPr lang="en-US" altLang="zh-TW" sz="1200" u="none" strike="noStrike">
                          <a:effectLst/>
                        </a:rPr>
                        <a:t>β-Si</a:t>
                      </a:r>
                      <a:r>
                        <a:rPr lang="en-US" altLang="zh-TW" sz="1200" u="none" strike="noStrike" baseline="-25000">
                          <a:effectLst/>
                        </a:rPr>
                        <a:t>3</a:t>
                      </a:r>
                      <a:r>
                        <a:rPr lang="en-US" altLang="zh-TW" sz="1200" u="none" strike="noStrike">
                          <a:effectLst/>
                        </a:rPr>
                        <a:t>N</a:t>
                      </a:r>
                      <a:r>
                        <a:rPr lang="en-US" altLang="zh-TW" sz="1200" u="none" strike="noStrike" baseline="-25000">
                          <a:effectLst/>
                        </a:rPr>
                        <a:t>4</a:t>
                      </a:r>
                      <a:r>
                        <a:rPr lang="zh-TW" altLang="en-US" sz="1200" u="none" strike="noStrike">
                          <a:effectLst/>
                        </a:rPr>
                        <a:t>奈米晶鬚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 dirty="0">
                          <a:effectLst/>
                        </a:rPr>
                        <a:t>化材四甲</a:t>
                      </a:r>
                      <a:r>
                        <a:rPr lang="en-US" altLang="zh-TW" sz="1200" u="none" strike="noStrike" dirty="0">
                          <a:effectLst/>
                        </a:rPr>
                        <a:t>4</a:t>
                      </a:r>
                      <a:r>
                        <a:rPr lang="en-US" sz="1200" u="none" strike="noStrike" dirty="0">
                          <a:effectLst/>
                        </a:rPr>
                        <a:t>A540108 </a:t>
                      </a:r>
                      <a:r>
                        <a:rPr lang="zh-TW" altLang="en-US" sz="1200" u="none" strike="noStrike" dirty="0">
                          <a:effectLst/>
                        </a:rPr>
                        <a:t>鄭佳哲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</a:tr>
              <a:tr h="2131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化材四甲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A540004 </a:t>
                      </a:r>
                      <a:r>
                        <a:rPr lang="zh-TW" altLang="en-US" sz="1200" u="none" strike="noStrike">
                          <a:effectLst/>
                        </a:rPr>
                        <a:t>陳奕安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化材四甲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A540032 </a:t>
                      </a:r>
                      <a:r>
                        <a:rPr lang="zh-TW" altLang="en-US" sz="1200" u="none" strike="noStrike">
                          <a:effectLst/>
                        </a:rPr>
                        <a:t>黃瑩馨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</a:tr>
              <a:tr h="2131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化材四甲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A540022 </a:t>
                      </a:r>
                      <a:r>
                        <a:rPr lang="zh-TW" altLang="en-US" sz="1200" u="none" strike="noStrike">
                          <a:effectLst/>
                        </a:rPr>
                        <a:t>張庭睿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>
                          <a:effectLst/>
                        </a:rPr>
                        <a:t>化材四甲4A540095 李成章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</a:tr>
              <a:tr h="21316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zh-TW" sz="1200" u="none" strike="noStrike">
                          <a:effectLst/>
                        </a:rPr>
                        <a:t>(05) PAA-Al </a:t>
                      </a:r>
                      <a:r>
                        <a:rPr lang="zh-TW" altLang="en-US" sz="1200" u="none" strike="noStrike">
                          <a:effectLst/>
                        </a:rPr>
                        <a:t>自我修復水膠之製備與物性探討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化材四甲 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A540003 </a:t>
                      </a:r>
                      <a:r>
                        <a:rPr lang="zh-TW" altLang="en-US" sz="1200" u="none" strike="noStrike">
                          <a:effectLst/>
                        </a:rPr>
                        <a:t>陳綺雯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化材四甲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A540106 </a:t>
                      </a:r>
                      <a:r>
                        <a:rPr lang="zh-TW" altLang="en-US" sz="1200" u="none" strike="noStrike">
                          <a:effectLst/>
                        </a:rPr>
                        <a:t>陳泓澄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</a:tr>
              <a:tr h="2131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化材四甲 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A540007 </a:t>
                      </a:r>
                      <a:r>
                        <a:rPr lang="zh-TW" altLang="en-US" sz="1200" u="none" strike="noStrike">
                          <a:effectLst/>
                        </a:rPr>
                        <a:t>周翰藝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zh-TW" sz="1200" u="none" strike="noStrike">
                          <a:effectLst/>
                        </a:rPr>
                        <a:t>(21) AA7075</a:t>
                      </a:r>
                      <a:r>
                        <a:rPr lang="zh-TW" altLang="en-US" sz="1200" u="none" strike="noStrike">
                          <a:effectLst/>
                        </a:rPr>
                        <a:t>鋁合金超疏水表面的製備與特性分析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化材四乙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A540074 </a:t>
                      </a:r>
                      <a:r>
                        <a:rPr lang="zh-TW" altLang="en-US" sz="1200" u="none" strike="noStrike">
                          <a:effectLst/>
                        </a:rPr>
                        <a:t>蔡書誠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</a:tr>
              <a:tr h="213168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zh-TW" sz="1200" u="none" strike="noStrike">
                          <a:effectLst/>
                        </a:rPr>
                        <a:t>(06) </a:t>
                      </a:r>
                      <a:r>
                        <a:rPr lang="zh-TW" altLang="en-US" sz="1200" u="none" strike="noStrike">
                          <a:effectLst/>
                        </a:rPr>
                        <a:t>水膠面膜之製備、改質與物性測試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化材四乙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A540048 </a:t>
                      </a:r>
                      <a:r>
                        <a:rPr lang="zh-TW" altLang="en-US" sz="1200" u="none" strike="noStrike">
                          <a:effectLst/>
                        </a:rPr>
                        <a:t>楊佳諭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>
                          <a:effectLst/>
                        </a:rPr>
                        <a:t>化材四乙 4A540069 王柏竣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</a:tr>
              <a:tr h="2131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化材四乙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A540055 </a:t>
                      </a:r>
                      <a:r>
                        <a:rPr lang="zh-TW" altLang="en-US" sz="1200" u="none" strike="noStrike">
                          <a:effectLst/>
                        </a:rPr>
                        <a:t>許峻瑋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化材四乙 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A540105 </a:t>
                      </a:r>
                      <a:r>
                        <a:rPr lang="zh-TW" altLang="en-US" sz="1200" u="none" strike="noStrike">
                          <a:effectLst/>
                        </a:rPr>
                        <a:t>許貿淳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</a:tr>
              <a:tr h="2131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化材四乙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A540056 </a:t>
                      </a:r>
                      <a:r>
                        <a:rPr lang="zh-TW" altLang="en-US" sz="1200" u="none" strike="noStrike">
                          <a:effectLst/>
                        </a:rPr>
                        <a:t>陳韋丞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化材四乙 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A540093 </a:t>
                      </a:r>
                      <a:r>
                        <a:rPr lang="zh-TW" altLang="en-US" sz="1200" u="none" strike="noStrike">
                          <a:effectLst/>
                        </a:rPr>
                        <a:t>韓柏騰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</a:tr>
              <a:tr h="2131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化材四乙4A540904 晁文芊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zh-TW" sz="1200" u="none" strike="noStrike">
                          <a:effectLst/>
                        </a:rPr>
                        <a:t>(24)</a:t>
                      </a:r>
                      <a:r>
                        <a:rPr lang="zh-TW" altLang="en-US" sz="1200" u="none" strike="noStrike">
                          <a:effectLst/>
                        </a:rPr>
                        <a:t> 鉬及鉭元素添加於</a:t>
                      </a:r>
                      <a:r>
                        <a:rPr lang="en-US" altLang="zh-TW" sz="1200" u="none" strike="noStrike">
                          <a:effectLst/>
                        </a:rPr>
                        <a:t>PTA</a:t>
                      </a:r>
                      <a:r>
                        <a:rPr lang="zh-TW" altLang="en-US" sz="1200" u="none" strike="noStrike">
                          <a:effectLst/>
                        </a:rPr>
                        <a:t>被覆</a:t>
                      </a:r>
                      <a:r>
                        <a:rPr lang="en-US" altLang="zh-TW" sz="1200" u="none" strike="noStrike">
                          <a:effectLst/>
                        </a:rPr>
                        <a:t>Stellite 6</a:t>
                      </a:r>
                      <a:r>
                        <a:rPr lang="zh-TW" altLang="en-US" sz="1200" u="none" strike="noStrike">
                          <a:effectLst/>
                        </a:rPr>
                        <a:t>合金鍍層之微觀組織特性分析及磨耗性能評估研究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化材四甲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A540006 </a:t>
                      </a:r>
                      <a:r>
                        <a:rPr lang="zh-TW" altLang="en-US" sz="1200" u="none" strike="noStrike">
                          <a:effectLst/>
                        </a:rPr>
                        <a:t>楊凱量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</a:tr>
              <a:tr h="224795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altLang="zh-TW" sz="1200" u="none" strike="noStrike">
                          <a:effectLst/>
                        </a:rPr>
                        <a:t>(14)</a:t>
                      </a:r>
                      <a:r>
                        <a:rPr lang="zh-TW" altLang="en-US" sz="1200" u="none" strike="noStrike">
                          <a:effectLst/>
                        </a:rPr>
                        <a:t>透光木材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化材四乙 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A540077 </a:t>
                      </a:r>
                      <a:r>
                        <a:rPr lang="zh-TW" altLang="en-US" sz="1200" u="none" strike="noStrike">
                          <a:effectLst/>
                        </a:rPr>
                        <a:t>王俞凱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化材四甲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A540008 </a:t>
                      </a:r>
                      <a:r>
                        <a:rPr lang="zh-TW" altLang="en-US" sz="1200" u="none" strike="noStrike">
                          <a:effectLst/>
                        </a:rPr>
                        <a:t>張庭搖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</a:tr>
              <a:tr h="2131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化材四乙 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A540078 </a:t>
                      </a:r>
                      <a:r>
                        <a:rPr lang="zh-TW" altLang="en-US" sz="1200" u="none" strike="noStrike">
                          <a:effectLst/>
                        </a:rPr>
                        <a:t>陳毓楷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zh-TW" sz="1200" u="none" strike="noStrike">
                          <a:effectLst/>
                        </a:rPr>
                        <a:t>(25)</a:t>
                      </a:r>
                      <a:r>
                        <a:rPr lang="zh-TW" altLang="en-US" sz="1200" u="none" strike="noStrike">
                          <a:effectLst/>
                        </a:rPr>
                        <a:t> </a:t>
                      </a:r>
                      <a:r>
                        <a:rPr lang="en-US" altLang="zh-TW" sz="1200" u="none" strike="noStrike">
                          <a:effectLst/>
                        </a:rPr>
                        <a:t>Mo</a:t>
                      </a:r>
                      <a:r>
                        <a:rPr lang="zh-TW" altLang="en-US" sz="1200" u="none" strike="noStrike">
                          <a:effectLst/>
                        </a:rPr>
                        <a:t>及</a:t>
                      </a:r>
                      <a:r>
                        <a:rPr lang="en-US" altLang="zh-TW" sz="1200" u="none" strike="noStrike">
                          <a:effectLst/>
                        </a:rPr>
                        <a:t>Ta</a:t>
                      </a:r>
                      <a:r>
                        <a:rPr lang="zh-TW" altLang="en-US" sz="1200" u="none" strike="noStrike">
                          <a:effectLst/>
                        </a:rPr>
                        <a:t>對轉移式電漿電弧被覆</a:t>
                      </a:r>
                      <a:r>
                        <a:rPr lang="en-US" altLang="zh-TW" sz="1200" u="none" strike="noStrike">
                          <a:effectLst/>
                        </a:rPr>
                        <a:t>Stellite 12</a:t>
                      </a:r>
                      <a:r>
                        <a:rPr lang="zh-TW" altLang="en-US" sz="1200" u="none" strike="noStrike">
                          <a:effectLst/>
                        </a:rPr>
                        <a:t>合金鍍層之微結構及磨耗行為影響探討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化材四甲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A540018 </a:t>
                      </a:r>
                      <a:r>
                        <a:rPr lang="zh-TW" altLang="en-US" sz="1200" u="none" strike="noStrike">
                          <a:effectLst/>
                        </a:rPr>
                        <a:t>黃冠霖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</a:tr>
              <a:tr h="2131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化材四乙 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A440089 </a:t>
                      </a:r>
                      <a:r>
                        <a:rPr lang="zh-TW" altLang="en-US" sz="1200" u="none" strike="noStrike">
                          <a:effectLst/>
                        </a:rPr>
                        <a:t>許逸竹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化材四甲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A540903 </a:t>
                      </a:r>
                      <a:r>
                        <a:rPr lang="zh-TW" altLang="en-US" sz="1200" u="none" strike="noStrike">
                          <a:effectLst/>
                        </a:rPr>
                        <a:t>吳三奇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</a:tr>
              <a:tr h="21316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zh-TW" sz="1200" u="none" strike="noStrike">
                          <a:effectLst/>
                        </a:rPr>
                        <a:t>(15)</a:t>
                      </a:r>
                      <a:r>
                        <a:rPr lang="zh-TW" altLang="en-US" sz="1200" u="none" strike="noStrike">
                          <a:effectLst/>
                        </a:rPr>
                        <a:t>奈米纖維素製造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化材四甲 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A540096 </a:t>
                      </a:r>
                      <a:r>
                        <a:rPr lang="zh-TW" altLang="en-US" sz="1200" u="none" strike="noStrike">
                          <a:effectLst/>
                        </a:rPr>
                        <a:t>楊雅淳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化材四甲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A540109 </a:t>
                      </a:r>
                      <a:r>
                        <a:rPr lang="zh-TW" altLang="en-US" sz="1200" u="none" strike="noStrike">
                          <a:effectLst/>
                        </a:rPr>
                        <a:t>李鴻瑞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</a:tr>
              <a:tr h="2131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200" u="none" strike="noStrike">
                          <a:effectLst/>
                        </a:rPr>
                        <a:t>化材四甲 4A540107 蔡松洲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　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化材四甲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A540112 </a:t>
                      </a:r>
                      <a:r>
                        <a:rPr lang="zh-TW" altLang="en-US" sz="1200" u="none" strike="noStrike">
                          <a:effectLst/>
                        </a:rPr>
                        <a:t>鄭柏文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</a:tr>
              <a:tr h="213168"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862" marR="3862" marT="3862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zh-TW" sz="1200" u="none" strike="noStrike">
                          <a:effectLst/>
                        </a:rPr>
                        <a:t>(27)</a:t>
                      </a:r>
                      <a:r>
                        <a:rPr lang="zh-TW" altLang="en-US" sz="1200" u="none" strike="noStrike">
                          <a:effectLst/>
                        </a:rPr>
                        <a:t>以填充塔吸收廢氣中甲苯之研究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>
                          <a:effectLst/>
                        </a:rPr>
                        <a:t>化材四乙</a:t>
                      </a:r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r>
                        <a:rPr lang="en-US" sz="1200" u="none" strike="noStrike">
                          <a:effectLst/>
                        </a:rPr>
                        <a:t>A540057</a:t>
                      </a:r>
                      <a:r>
                        <a:rPr lang="zh-TW" altLang="en-US" sz="1200" u="none" strike="noStrike">
                          <a:effectLst/>
                        </a:rPr>
                        <a:t>顏新銘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</a:tr>
              <a:tr h="213168"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862" marR="3862" marT="386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3862" marR="3862" marT="3862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200" u="none" strike="noStrike" dirty="0">
                          <a:effectLst/>
                        </a:rPr>
                        <a:t>化材四乙</a:t>
                      </a:r>
                      <a:r>
                        <a:rPr lang="en-US" altLang="zh-TW" sz="1200" u="none" strike="noStrike" dirty="0">
                          <a:effectLst/>
                        </a:rPr>
                        <a:t>4</a:t>
                      </a:r>
                      <a:r>
                        <a:rPr lang="en-US" sz="1200" u="none" strike="noStrike" dirty="0">
                          <a:effectLst/>
                        </a:rPr>
                        <a:t>A540058</a:t>
                      </a:r>
                      <a:r>
                        <a:rPr lang="zh-TW" altLang="en-US" sz="1200" u="none" strike="noStrike" dirty="0">
                          <a:effectLst/>
                        </a:rPr>
                        <a:t>高紹軒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3862" marR="3862" marT="386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829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路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電路</Template>
  <TotalTime>10</TotalTime>
  <Words>419</Words>
  <Application>Microsoft Office PowerPoint</Application>
  <PresentationFormat>寬螢幕</PresentationFormat>
  <Paragraphs>62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Trebuchet MS</vt:lpstr>
      <vt:lpstr>Tw Cen MT</vt:lpstr>
      <vt:lpstr>電路</vt:lpstr>
      <vt:lpstr>108學年度學生專題競賽暨成果展 得獎名單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108學年度學生專題競賽暨成果展 得獎名單</dc:title>
  <dc:creator>Windows 使用者</dc:creator>
  <cp:lastModifiedBy>Windows 使用者</cp:lastModifiedBy>
  <cp:revision>2</cp:revision>
  <dcterms:created xsi:type="dcterms:W3CDTF">2020-05-19T05:56:00Z</dcterms:created>
  <dcterms:modified xsi:type="dcterms:W3CDTF">2020-05-19T06:06:43Z</dcterms:modified>
</cp:coreProperties>
</file>